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anti-mouse Podoplanin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103-M40]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Recombinant mouse soluble Podoplanin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S01-M46]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was coated with increasing amounts in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949747" y="946655"/>
            <a:ext cx="52309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Funtional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rat anti-mouse Podoplanin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#103-M40 / S01-M46)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32" y="1916832"/>
            <a:ext cx="3831619" cy="262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2014-04-11T11:38:37Z</dcterms:created>
  <dcterms:modified xsi:type="dcterms:W3CDTF">2015-04-14T06:14:54Z</dcterms:modified>
</cp:coreProperties>
</file>